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14" r:id="rId4"/>
    <p:sldId id="258" r:id="rId5"/>
    <p:sldId id="315" r:id="rId6"/>
    <p:sldId id="259" r:id="rId7"/>
    <p:sldId id="316" r:id="rId8"/>
    <p:sldId id="260" r:id="rId9"/>
    <p:sldId id="294" r:id="rId10"/>
    <p:sldId id="261" r:id="rId11"/>
    <p:sldId id="295" r:id="rId12"/>
    <p:sldId id="262" r:id="rId13"/>
    <p:sldId id="296" r:id="rId14"/>
    <p:sldId id="263" r:id="rId15"/>
    <p:sldId id="264" r:id="rId16"/>
    <p:sldId id="265" r:id="rId17"/>
    <p:sldId id="297" r:id="rId18"/>
    <p:sldId id="266" r:id="rId19"/>
    <p:sldId id="298" r:id="rId20"/>
    <p:sldId id="267" r:id="rId21"/>
    <p:sldId id="299" r:id="rId22"/>
    <p:sldId id="268" r:id="rId23"/>
    <p:sldId id="300" r:id="rId24"/>
    <p:sldId id="269" r:id="rId25"/>
    <p:sldId id="301" r:id="rId26"/>
    <p:sldId id="270" r:id="rId27"/>
    <p:sldId id="302" r:id="rId28"/>
    <p:sldId id="271" r:id="rId29"/>
    <p:sldId id="272" r:id="rId30"/>
    <p:sldId id="273" r:id="rId31"/>
    <p:sldId id="274" r:id="rId32"/>
    <p:sldId id="275" r:id="rId33"/>
    <p:sldId id="303" r:id="rId34"/>
    <p:sldId id="276" r:id="rId35"/>
    <p:sldId id="277" r:id="rId36"/>
    <p:sldId id="304" r:id="rId37"/>
    <p:sldId id="278" r:id="rId38"/>
    <p:sldId id="305" r:id="rId39"/>
    <p:sldId id="279" r:id="rId40"/>
    <p:sldId id="306" r:id="rId41"/>
    <p:sldId id="280" r:id="rId42"/>
    <p:sldId id="307" r:id="rId43"/>
    <p:sldId id="281" r:id="rId44"/>
    <p:sldId id="308" r:id="rId45"/>
    <p:sldId id="282" r:id="rId46"/>
    <p:sldId id="309" r:id="rId47"/>
    <p:sldId id="283" r:id="rId48"/>
    <p:sldId id="310" r:id="rId49"/>
    <p:sldId id="284" r:id="rId50"/>
    <p:sldId id="311" r:id="rId51"/>
    <p:sldId id="285" r:id="rId52"/>
    <p:sldId id="312" r:id="rId53"/>
    <p:sldId id="286" r:id="rId54"/>
    <p:sldId id="313" r:id="rId55"/>
    <p:sldId id="287" r:id="rId56"/>
    <p:sldId id="288" r:id="rId57"/>
    <p:sldId id="289" r:id="rId58"/>
    <p:sldId id="290" r:id="rId59"/>
    <p:sldId id="291" r:id="rId60"/>
    <p:sldId id="292" r:id="rId61"/>
    <p:sldId id="293" r:id="rId6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72B73A-525F-3941-AB58-F67D2D01B1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61B4BBB-7270-61A5-3CE4-2A0264A4EF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A0D041-E84F-D099-050D-759DE9D64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33C29-6613-4C44-97F7-D6550C2F59DE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562B78C-1CC8-5F83-97DB-AF426D002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DA1F8A-DE48-EE5F-6F33-01FDF150C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8DD82-D861-4D9C-A284-C636FBC367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3534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5FC68B-3EE9-3B4C-FC06-D555618DC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345CD63-AC69-4E65-AB41-D7F3F5A1E3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509A61-6C28-35F7-BB82-C146161DC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33C29-6613-4C44-97F7-D6550C2F59DE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FB6409C-CAA6-5FFE-F203-5599598D2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543EB9-956D-D644-AE81-241A9DAF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8DD82-D861-4D9C-A284-C636FBC367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055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BE34531-C7BC-1DB2-9B2F-A284A8F987C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891C7B7-965A-9679-4CF3-CBDA297939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69FCEE-0D9C-BC27-525C-C1C3EBA9D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33C29-6613-4C44-97F7-D6550C2F59DE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706ABB-0583-B4C0-CB9C-B9CB5EB9F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C44BF34-4E5A-49E0-BB96-294F38272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8DD82-D861-4D9C-A284-C636FBC367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6292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1B05C9-9B27-DD61-2E36-4D2AB26E2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ECB856-CAE1-8732-712E-07602DEC2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C8C40D-8E5B-76E1-8A6D-374E6D346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33C29-6613-4C44-97F7-D6550C2F59DE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992642-79D4-85D5-31A9-CAB05FC22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179A42-E3C1-0415-1270-093021591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8DD82-D861-4D9C-A284-C636FBC367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7732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3AC74C-0263-598B-1D34-C3A851663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32AFEAB-847D-2BF1-C521-3E62D687CF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A744E4-1CC5-50F7-E8F6-592FC79B6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33C29-6613-4C44-97F7-D6550C2F59DE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4812A2-D341-3663-E976-7384FB0C6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C83B6F5-7B11-F5AA-361E-366BCDE93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8DD82-D861-4D9C-A284-C636FBC367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2052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EEF32D-D40B-7F31-FB37-4F6741DB5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E6D6EE-0080-CA0A-B203-51FF5106B5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F22F48E-0E9B-778C-3DA8-B220314D2D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C39CB06-946A-AA2B-D14E-471226ADD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33C29-6613-4C44-97F7-D6550C2F59DE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F22D474-878F-B2BE-2AC0-805E995EE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39288ED-1F3E-37D4-8CBB-3373516D6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8DD82-D861-4D9C-A284-C636FBC367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4557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407ED3-B5C6-8C80-7056-02FB6E2FB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B0AD2C-2685-038B-748B-AC163FA8C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CA1F2B3-A663-DB6C-9CB7-33EC3D42F1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61AA5B5-90DD-EBD7-DEA9-87C53D0DF7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E4895D2-25F4-084D-1EE6-4E93923EC9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A371A13-9D67-D06B-AFDC-AD52813F6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33C29-6613-4C44-97F7-D6550C2F59DE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16795B8-4981-A5A1-740B-C4620EA0A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8DCC14A-6895-20D8-8CAB-75BFF6A1E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8DD82-D861-4D9C-A284-C636FBC367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6092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887809-C3FC-36CB-1B54-5505F93C7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620AD95-CA9D-DA1D-F686-63AAF9C26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33C29-6613-4C44-97F7-D6550C2F59DE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2D4B74-B5AD-D4E4-C76E-6D3A18F16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ACF56C0-9996-DF1F-CE49-4685CBC62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8DD82-D861-4D9C-A284-C636FBC367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98712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99FBA88-AC8D-5FD6-D427-8E6B5ECFC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33C29-6613-4C44-97F7-D6550C2F59DE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BACE6CA-1F7C-0B04-4739-A98A0BFC3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5D27805-8338-6115-5E1B-CE5DE4AB8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8DD82-D861-4D9C-A284-C636FBC367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2803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D2F363-84AC-8BF9-D7D4-42AFE36C4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BB1DBB-C8A3-5C75-3F16-ADD0B0FB66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EF17365-852C-BAF5-16A7-5A6795785A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3013795-0C69-3844-7C1C-9E7F30B70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33C29-6613-4C44-97F7-D6550C2F59DE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F94898A-22B7-A74F-CFFE-3EC7230F5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9AE86C9-CC59-A16F-B5C3-FCA85A4B9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8DD82-D861-4D9C-A284-C636FBC367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154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78E24B-4E2F-5F7D-DC20-17AA9DA37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53DD1FD-9F87-D1C4-4448-5286F3668A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FD2E551-A27C-092A-2DD0-3129DD091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0395A05-66C8-FCDF-A1D5-7CD140EAE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33C29-6613-4C44-97F7-D6550C2F59DE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4B67CC4-60C3-79D2-D876-1BEE1E581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E1E48D-8CFA-9914-7316-5A9C5B398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8DD82-D861-4D9C-A284-C636FBC367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1638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AEF50EF-A9F8-1502-773B-437DE1DA5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55B8F28-467C-426F-84CA-F812F5DCF8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85AEB4-883D-61A2-0258-5E5A86630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33C29-6613-4C44-97F7-D6550C2F59DE}" type="datetimeFigureOut">
              <a:rPr lang="es-ES" smtClean="0"/>
              <a:t>17/05/2024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1B9D09-89D1-EEF2-097B-E54B090712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4E41938-8D72-4059-57E0-A10D4A90E1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8DD82-D861-4D9C-A284-C636FBC3677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64292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C88AEC9-4DD7-87AB-4338-6F6C7BD5AC41}"/>
              </a:ext>
            </a:extLst>
          </p:cNvPr>
          <p:cNvSpPr txBox="1"/>
          <p:nvPr/>
        </p:nvSpPr>
        <p:spPr>
          <a:xfrm>
            <a:off x="0" y="2338465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chemeClr val="accent2">
                    <a:lumMod val="50000"/>
                  </a:schemeClr>
                </a:solidFill>
              </a:rPr>
              <a:t>COCINAS ANDÍA</a:t>
            </a:r>
          </a:p>
        </p:txBody>
      </p:sp>
    </p:spTree>
    <p:extLst>
      <p:ext uri="{BB962C8B-B14F-4D97-AF65-F5344CB8AC3E}">
        <p14:creationId xmlns:p14="http://schemas.microsoft.com/office/powerpoint/2010/main" val="187681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2C7A180-6570-9445-117D-9FC9C0C34A4C}"/>
              </a:ext>
            </a:extLst>
          </p:cNvPr>
          <p:cNvSpPr txBox="1"/>
          <p:nvPr/>
        </p:nvSpPr>
        <p:spPr>
          <a:xfrm>
            <a:off x="1216702" y="1663908"/>
            <a:ext cx="975859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ALIMENTACIÓN FRUTERÍA</a:t>
            </a:r>
          </a:p>
        </p:txBody>
      </p:sp>
    </p:spTree>
    <p:extLst>
      <p:ext uri="{BB962C8B-B14F-4D97-AF65-F5344CB8AC3E}">
        <p14:creationId xmlns:p14="http://schemas.microsoft.com/office/powerpoint/2010/main" val="19407880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2C7A180-6570-9445-117D-9FC9C0C34A4C}"/>
              </a:ext>
            </a:extLst>
          </p:cNvPr>
          <p:cNvSpPr txBox="1"/>
          <p:nvPr/>
        </p:nvSpPr>
        <p:spPr>
          <a:xfrm>
            <a:off x="1216702" y="1663908"/>
            <a:ext cx="975859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FRUTATEGIA ELIKAIGINTZA</a:t>
            </a:r>
          </a:p>
        </p:txBody>
      </p:sp>
    </p:spTree>
    <p:extLst>
      <p:ext uri="{BB962C8B-B14F-4D97-AF65-F5344CB8AC3E}">
        <p14:creationId xmlns:p14="http://schemas.microsoft.com/office/powerpoint/2010/main" val="3763560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39A3909-A4CD-9605-53CB-053769643892}"/>
              </a:ext>
            </a:extLst>
          </p:cNvPr>
          <p:cNvSpPr txBox="1"/>
          <p:nvPr/>
        </p:nvSpPr>
        <p:spPr>
          <a:xfrm>
            <a:off x="974360" y="1648919"/>
            <a:ext cx="945879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ALIMENTACIÓN RODRÍGUEZ</a:t>
            </a:r>
          </a:p>
        </p:txBody>
      </p:sp>
    </p:spTree>
    <p:extLst>
      <p:ext uri="{BB962C8B-B14F-4D97-AF65-F5344CB8AC3E}">
        <p14:creationId xmlns:p14="http://schemas.microsoft.com/office/powerpoint/2010/main" val="19411610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39A3909-A4CD-9605-53CB-053769643892}"/>
              </a:ext>
            </a:extLst>
          </p:cNvPr>
          <p:cNvSpPr txBox="1"/>
          <p:nvPr/>
        </p:nvSpPr>
        <p:spPr>
          <a:xfrm>
            <a:off x="974360" y="1648919"/>
            <a:ext cx="945879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RODRÍGUEZ ELIKAIGINTZA</a:t>
            </a:r>
          </a:p>
        </p:txBody>
      </p:sp>
    </p:spTree>
    <p:extLst>
      <p:ext uri="{BB962C8B-B14F-4D97-AF65-F5344CB8AC3E}">
        <p14:creationId xmlns:p14="http://schemas.microsoft.com/office/powerpoint/2010/main" val="2770690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FD30BC0-241C-DEF8-9C79-60FD6216F241}"/>
              </a:ext>
            </a:extLst>
          </p:cNvPr>
          <p:cNvSpPr txBox="1"/>
          <p:nvPr/>
        </p:nvSpPr>
        <p:spPr>
          <a:xfrm>
            <a:off x="1409076" y="2338466"/>
            <a:ext cx="89041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KENDY MARKET</a:t>
            </a:r>
          </a:p>
        </p:txBody>
      </p:sp>
    </p:spTree>
    <p:extLst>
      <p:ext uri="{BB962C8B-B14F-4D97-AF65-F5344CB8AC3E}">
        <p14:creationId xmlns:p14="http://schemas.microsoft.com/office/powerpoint/2010/main" val="10509843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57AF98E-CFC9-EBC8-7D7B-CF2319229947}"/>
              </a:ext>
            </a:extLst>
          </p:cNvPr>
          <p:cNvSpPr txBox="1"/>
          <p:nvPr/>
        </p:nvSpPr>
        <p:spPr>
          <a:xfrm>
            <a:off x="1439055" y="2218545"/>
            <a:ext cx="969863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600" dirty="0">
                <a:solidFill>
                  <a:srgbClr val="0070C0"/>
                </a:solidFill>
              </a:rPr>
              <a:t>TROPIKAL MARKET</a:t>
            </a:r>
          </a:p>
        </p:txBody>
      </p:sp>
    </p:spTree>
    <p:extLst>
      <p:ext uri="{BB962C8B-B14F-4D97-AF65-F5344CB8AC3E}">
        <p14:creationId xmlns:p14="http://schemas.microsoft.com/office/powerpoint/2010/main" val="3302687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EEFAD33-2F93-5F30-A4BA-D7513788F9D0}"/>
              </a:ext>
            </a:extLst>
          </p:cNvPr>
          <p:cNvSpPr txBox="1"/>
          <p:nvPr/>
        </p:nvSpPr>
        <p:spPr>
          <a:xfrm>
            <a:off x="1419068" y="1768840"/>
            <a:ext cx="935386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CARNICERÍA ABINZANO</a:t>
            </a:r>
          </a:p>
        </p:txBody>
      </p:sp>
    </p:spTree>
    <p:extLst>
      <p:ext uri="{BB962C8B-B14F-4D97-AF65-F5344CB8AC3E}">
        <p14:creationId xmlns:p14="http://schemas.microsoft.com/office/powerpoint/2010/main" val="22340699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EEFAD33-2F93-5F30-A4BA-D7513788F9D0}"/>
              </a:ext>
            </a:extLst>
          </p:cNvPr>
          <p:cNvSpPr txBox="1"/>
          <p:nvPr/>
        </p:nvSpPr>
        <p:spPr>
          <a:xfrm>
            <a:off x="1419068" y="1768840"/>
            <a:ext cx="935386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ABINZANO HARATEGIA</a:t>
            </a:r>
          </a:p>
        </p:txBody>
      </p:sp>
    </p:spTree>
    <p:extLst>
      <p:ext uri="{BB962C8B-B14F-4D97-AF65-F5344CB8AC3E}">
        <p14:creationId xmlns:p14="http://schemas.microsoft.com/office/powerpoint/2010/main" val="33860238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4B9F32A-CBBF-71A2-C338-911640F21FB2}"/>
              </a:ext>
            </a:extLst>
          </p:cNvPr>
          <p:cNvSpPr txBox="1"/>
          <p:nvPr/>
        </p:nvSpPr>
        <p:spPr>
          <a:xfrm>
            <a:off x="2535836" y="1753850"/>
            <a:ext cx="71203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CARNICERÍA CORTES</a:t>
            </a:r>
          </a:p>
        </p:txBody>
      </p:sp>
    </p:spTree>
    <p:extLst>
      <p:ext uri="{BB962C8B-B14F-4D97-AF65-F5344CB8AC3E}">
        <p14:creationId xmlns:p14="http://schemas.microsoft.com/office/powerpoint/2010/main" val="347248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4B9F32A-CBBF-71A2-C338-911640F21FB2}"/>
              </a:ext>
            </a:extLst>
          </p:cNvPr>
          <p:cNvSpPr txBox="1"/>
          <p:nvPr/>
        </p:nvSpPr>
        <p:spPr>
          <a:xfrm>
            <a:off x="2535836" y="1753850"/>
            <a:ext cx="71203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CORTES HARATEGIA</a:t>
            </a:r>
          </a:p>
        </p:txBody>
      </p:sp>
    </p:spTree>
    <p:extLst>
      <p:ext uri="{BB962C8B-B14F-4D97-AF65-F5344CB8AC3E}">
        <p14:creationId xmlns:p14="http://schemas.microsoft.com/office/powerpoint/2010/main" val="1190367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C54FC21E-8E3C-577B-664E-1DF0A0739BE8}"/>
              </a:ext>
            </a:extLst>
          </p:cNvPr>
          <p:cNvSpPr txBox="1"/>
          <p:nvPr/>
        </p:nvSpPr>
        <p:spPr>
          <a:xfrm>
            <a:off x="824459" y="2644170"/>
            <a:ext cx="101333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7030A0"/>
                </a:solidFill>
              </a:rPr>
              <a:t>MERCERÍA AILEA</a:t>
            </a:r>
          </a:p>
        </p:txBody>
      </p:sp>
    </p:spTree>
    <p:extLst>
      <p:ext uri="{BB962C8B-B14F-4D97-AF65-F5344CB8AC3E}">
        <p14:creationId xmlns:p14="http://schemas.microsoft.com/office/powerpoint/2010/main" val="24756893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EC73992-452B-E4E1-782E-E9D546C9D6FB}"/>
              </a:ext>
            </a:extLst>
          </p:cNvPr>
          <p:cNvSpPr txBox="1"/>
          <p:nvPr/>
        </p:nvSpPr>
        <p:spPr>
          <a:xfrm>
            <a:off x="1409075" y="1543987"/>
            <a:ext cx="860435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CARNICERÍA HALAL</a:t>
            </a:r>
          </a:p>
        </p:txBody>
      </p:sp>
    </p:spTree>
    <p:extLst>
      <p:ext uri="{BB962C8B-B14F-4D97-AF65-F5344CB8AC3E}">
        <p14:creationId xmlns:p14="http://schemas.microsoft.com/office/powerpoint/2010/main" val="24273612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EC73992-452B-E4E1-782E-E9D546C9D6FB}"/>
              </a:ext>
            </a:extLst>
          </p:cNvPr>
          <p:cNvSpPr txBox="1"/>
          <p:nvPr/>
        </p:nvSpPr>
        <p:spPr>
          <a:xfrm>
            <a:off x="1409075" y="1543987"/>
            <a:ext cx="860435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HALAL HARTEGIA</a:t>
            </a:r>
          </a:p>
        </p:txBody>
      </p:sp>
    </p:spTree>
    <p:extLst>
      <p:ext uri="{BB962C8B-B14F-4D97-AF65-F5344CB8AC3E}">
        <p14:creationId xmlns:p14="http://schemas.microsoft.com/office/powerpoint/2010/main" val="35594758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DF33F86-7E1D-45DE-9049-6E01F1423EC3}"/>
              </a:ext>
            </a:extLst>
          </p:cNvPr>
          <p:cNvSpPr txBox="1"/>
          <p:nvPr/>
        </p:nvSpPr>
        <p:spPr>
          <a:xfrm>
            <a:off x="719528" y="1883258"/>
            <a:ext cx="104931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CARNICERÍA BAZTAN</a:t>
            </a:r>
          </a:p>
        </p:txBody>
      </p:sp>
    </p:spTree>
    <p:extLst>
      <p:ext uri="{BB962C8B-B14F-4D97-AF65-F5344CB8AC3E}">
        <p14:creationId xmlns:p14="http://schemas.microsoft.com/office/powerpoint/2010/main" val="40791736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DF33F86-7E1D-45DE-9049-6E01F1423EC3}"/>
              </a:ext>
            </a:extLst>
          </p:cNvPr>
          <p:cNvSpPr txBox="1"/>
          <p:nvPr/>
        </p:nvSpPr>
        <p:spPr>
          <a:xfrm>
            <a:off x="719528" y="1883258"/>
            <a:ext cx="104931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BAZTAN HARATEGIA</a:t>
            </a:r>
          </a:p>
        </p:txBody>
      </p:sp>
    </p:spTree>
    <p:extLst>
      <p:ext uri="{BB962C8B-B14F-4D97-AF65-F5344CB8AC3E}">
        <p14:creationId xmlns:p14="http://schemas.microsoft.com/office/powerpoint/2010/main" val="31125456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3FB0068-6FEE-F0C7-1763-B2BC4E20E7AA}"/>
              </a:ext>
            </a:extLst>
          </p:cNvPr>
          <p:cNvSpPr txBox="1"/>
          <p:nvPr/>
        </p:nvSpPr>
        <p:spPr>
          <a:xfrm>
            <a:off x="1409076" y="2308485"/>
            <a:ext cx="995346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600" dirty="0">
                <a:solidFill>
                  <a:srgbClr val="0070C0"/>
                </a:solidFill>
              </a:rPr>
              <a:t>FRUTERÍA GOXOA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21084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3FB0068-6FEE-F0C7-1763-B2BC4E20E7AA}"/>
              </a:ext>
            </a:extLst>
          </p:cNvPr>
          <p:cNvSpPr txBox="1"/>
          <p:nvPr/>
        </p:nvSpPr>
        <p:spPr>
          <a:xfrm>
            <a:off x="1409076" y="2308485"/>
            <a:ext cx="995346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GOXOA FRUTATEGIA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631098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07BDE8E-9F20-800C-9E7E-04905ACBD29F}"/>
              </a:ext>
            </a:extLst>
          </p:cNvPr>
          <p:cNvSpPr txBox="1"/>
          <p:nvPr/>
        </p:nvSpPr>
        <p:spPr>
          <a:xfrm>
            <a:off x="794478" y="2368446"/>
            <a:ext cx="101033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FRUTERÍA PASCUAL</a:t>
            </a:r>
          </a:p>
        </p:txBody>
      </p:sp>
    </p:spTree>
    <p:extLst>
      <p:ext uri="{BB962C8B-B14F-4D97-AF65-F5344CB8AC3E}">
        <p14:creationId xmlns:p14="http://schemas.microsoft.com/office/powerpoint/2010/main" val="1466597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07BDE8E-9F20-800C-9E7E-04905ACBD29F}"/>
              </a:ext>
            </a:extLst>
          </p:cNvPr>
          <p:cNvSpPr txBox="1"/>
          <p:nvPr/>
        </p:nvSpPr>
        <p:spPr>
          <a:xfrm>
            <a:off x="794478" y="2368446"/>
            <a:ext cx="101033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PASCUAL FRUTATEGIA</a:t>
            </a:r>
          </a:p>
        </p:txBody>
      </p:sp>
    </p:spTree>
    <p:extLst>
      <p:ext uri="{BB962C8B-B14F-4D97-AF65-F5344CB8AC3E}">
        <p14:creationId xmlns:p14="http://schemas.microsoft.com/office/powerpoint/2010/main" val="34098512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B577853-6BE2-1E72-80D2-84C0508AC787}"/>
              </a:ext>
            </a:extLst>
          </p:cNvPr>
          <p:cNvSpPr txBox="1"/>
          <p:nvPr/>
        </p:nvSpPr>
        <p:spPr>
          <a:xfrm>
            <a:off x="3622623" y="2353455"/>
            <a:ext cx="49467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600" dirty="0">
                <a:solidFill>
                  <a:srgbClr val="0070C0"/>
                </a:solidFill>
              </a:rPr>
              <a:t>ROMIXT</a:t>
            </a:r>
          </a:p>
        </p:txBody>
      </p:sp>
    </p:spTree>
    <p:extLst>
      <p:ext uri="{BB962C8B-B14F-4D97-AF65-F5344CB8AC3E}">
        <p14:creationId xmlns:p14="http://schemas.microsoft.com/office/powerpoint/2010/main" val="5312332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40BDEB9-3BC2-9C38-4518-F28B3E14D7CA}"/>
              </a:ext>
            </a:extLst>
          </p:cNvPr>
          <p:cNvSpPr txBox="1"/>
          <p:nvPr/>
        </p:nvSpPr>
        <p:spPr>
          <a:xfrm>
            <a:off x="2398426" y="2644170"/>
            <a:ext cx="65656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600" dirty="0">
                <a:solidFill>
                  <a:srgbClr val="0070C0"/>
                </a:solidFill>
              </a:rPr>
              <a:t>LA HOGAZA</a:t>
            </a:r>
          </a:p>
        </p:txBody>
      </p:sp>
    </p:spTree>
    <p:extLst>
      <p:ext uri="{BB962C8B-B14F-4D97-AF65-F5344CB8AC3E}">
        <p14:creationId xmlns:p14="http://schemas.microsoft.com/office/powerpoint/2010/main" val="1367436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C54FC21E-8E3C-577B-664E-1DF0A0739BE8}"/>
              </a:ext>
            </a:extLst>
          </p:cNvPr>
          <p:cNvSpPr txBox="1"/>
          <p:nvPr/>
        </p:nvSpPr>
        <p:spPr>
          <a:xfrm>
            <a:off x="824459" y="2644170"/>
            <a:ext cx="101333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7030A0"/>
                </a:solidFill>
              </a:rPr>
              <a:t>MERTZERIA AILEA</a:t>
            </a:r>
          </a:p>
        </p:txBody>
      </p:sp>
    </p:spTree>
    <p:extLst>
      <p:ext uri="{BB962C8B-B14F-4D97-AF65-F5344CB8AC3E}">
        <p14:creationId xmlns:p14="http://schemas.microsoft.com/office/powerpoint/2010/main" val="8354757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489BA13-2CA6-AFE7-4343-AB4B31FF8D6C}"/>
              </a:ext>
            </a:extLst>
          </p:cNvPr>
          <p:cNvSpPr txBox="1"/>
          <p:nvPr/>
        </p:nvSpPr>
        <p:spPr>
          <a:xfrm>
            <a:off x="3192905" y="2353456"/>
            <a:ext cx="668561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600" dirty="0">
                <a:solidFill>
                  <a:srgbClr val="0070C0"/>
                </a:solidFill>
              </a:rPr>
              <a:t>LA TIENDA</a:t>
            </a:r>
          </a:p>
        </p:txBody>
      </p:sp>
    </p:spTree>
    <p:extLst>
      <p:ext uri="{BB962C8B-B14F-4D97-AF65-F5344CB8AC3E}">
        <p14:creationId xmlns:p14="http://schemas.microsoft.com/office/powerpoint/2010/main" val="25116379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D471B71-3BAE-8B4E-2261-4C8098BACCF6}"/>
              </a:ext>
            </a:extLst>
          </p:cNvPr>
          <p:cNvSpPr txBox="1"/>
          <p:nvPr/>
        </p:nvSpPr>
        <p:spPr>
          <a:xfrm>
            <a:off x="1274164" y="1678899"/>
            <a:ext cx="93088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NASH DELIKATESSEN</a:t>
            </a:r>
          </a:p>
        </p:txBody>
      </p:sp>
    </p:spTree>
    <p:extLst>
      <p:ext uri="{BB962C8B-B14F-4D97-AF65-F5344CB8AC3E}">
        <p14:creationId xmlns:p14="http://schemas.microsoft.com/office/powerpoint/2010/main" val="27752017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095C9CE-84E3-D645-FFF0-AB9AEEEA3BAA}"/>
              </a:ext>
            </a:extLst>
          </p:cNvPr>
          <p:cNvSpPr txBox="1"/>
          <p:nvPr/>
        </p:nvSpPr>
        <p:spPr>
          <a:xfrm>
            <a:off x="1464039" y="2398426"/>
            <a:ext cx="92639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600" dirty="0">
                <a:solidFill>
                  <a:srgbClr val="0070C0"/>
                </a:solidFill>
              </a:rPr>
              <a:t>CAFETERÍA BARA</a:t>
            </a:r>
          </a:p>
        </p:txBody>
      </p:sp>
    </p:spTree>
    <p:extLst>
      <p:ext uri="{BB962C8B-B14F-4D97-AF65-F5344CB8AC3E}">
        <p14:creationId xmlns:p14="http://schemas.microsoft.com/office/powerpoint/2010/main" val="23145286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095C9CE-84E3-D645-FFF0-AB9AEEEA3BAA}"/>
              </a:ext>
            </a:extLst>
          </p:cNvPr>
          <p:cNvSpPr txBox="1"/>
          <p:nvPr/>
        </p:nvSpPr>
        <p:spPr>
          <a:xfrm>
            <a:off x="1464039" y="2398426"/>
            <a:ext cx="92639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600" dirty="0">
                <a:solidFill>
                  <a:srgbClr val="0070C0"/>
                </a:solidFill>
              </a:rPr>
              <a:t>KAFETEGI BARA</a:t>
            </a:r>
          </a:p>
        </p:txBody>
      </p:sp>
    </p:spTree>
    <p:extLst>
      <p:ext uri="{BB962C8B-B14F-4D97-AF65-F5344CB8AC3E}">
        <p14:creationId xmlns:p14="http://schemas.microsoft.com/office/powerpoint/2010/main" val="19710270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CFD97FA-919C-FA12-E99C-2B8442843436}"/>
              </a:ext>
            </a:extLst>
          </p:cNvPr>
          <p:cNvSpPr txBox="1"/>
          <p:nvPr/>
        </p:nvSpPr>
        <p:spPr>
          <a:xfrm>
            <a:off x="1993692" y="1693888"/>
            <a:ext cx="758502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OGIBERRI BARAÑAIN</a:t>
            </a:r>
          </a:p>
        </p:txBody>
      </p:sp>
    </p:spTree>
    <p:extLst>
      <p:ext uri="{BB962C8B-B14F-4D97-AF65-F5344CB8AC3E}">
        <p14:creationId xmlns:p14="http://schemas.microsoft.com/office/powerpoint/2010/main" val="2941069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86E77A6-0820-241D-715B-779B939FF4C1}"/>
              </a:ext>
            </a:extLst>
          </p:cNvPr>
          <p:cNvSpPr txBox="1"/>
          <p:nvPr/>
        </p:nvSpPr>
        <p:spPr>
          <a:xfrm>
            <a:off x="794478" y="1905506"/>
            <a:ext cx="98485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PANADERÍA ÁNGEL MUNÁRRIZ</a:t>
            </a:r>
          </a:p>
        </p:txBody>
      </p:sp>
    </p:spTree>
    <p:extLst>
      <p:ext uri="{BB962C8B-B14F-4D97-AF65-F5344CB8AC3E}">
        <p14:creationId xmlns:p14="http://schemas.microsoft.com/office/powerpoint/2010/main" val="41638404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86E77A6-0820-241D-715B-779B939FF4C1}"/>
              </a:ext>
            </a:extLst>
          </p:cNvPr>
          <p:cNvSpPr txBox="1"/>
          <p:nvPr/>
        </p:nvSpPr>
        <p:spPr>
          <a:xfrm>
            <a:off x="794478" y="1905506"/>
            <a:ext cx="98485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ÁNGEL MUNÁRRIZ OKINDEGIA</a:t>
            </a:r>
          </a:p>
        </p:txBody>
      </p:sp>
    </p:spTree>
    <p:extLst>
      <p:ext uri="{BB962C8B-B14F-4D97-AF65-F5344CB8AC3E}">
        <p14:creationId xmlns:p14="http://schemas.microsoft.com/office/powerpoint/2010/main" val="676674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7459A59-2D5D-42F4-9A4C-BD10E0413203}"/>
              </a:ext>
            </a:extLst>
          </p:cNvPr>
          <p:cNvSpPr txBox="1"/>
          <p:nvPr/>
        </p:nvSpPr>
        <p:spPr>
          <a:xfrm>
            <a:off x="1079292" y="1798820"/>
            <a:ext cx="963867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PANADERÍA MERTXE</a:t>
            </a:r>
          </a:p>
        </p:txBody>
      </p:sp>
    </p:spTree>
    <p:extLst>
      <p:ext uri="{BB962C8B-B14F-4D97-AF65-F5344CB8AC3E}">
        <p14:creationId xmlns:p14="http://schemas.microsoft.com/office/powerpoint/2010/main" val="11546026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7459A59-2D5D-42F4-9A4C-BD10E0413203}"/>
              </a:ext>
            </a:extLst>
          </p:cNvPr>
          <p:cNvSpPr txBox="1"/>
          <p:nvPr/>
        </p:nvSpPr>
        <p:spPr>
          <a:xfrm>
            <a:off x="1079292" y="1798820"/>
            <a:ext cx="963867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MERTXE OKINDEGIA</a:t>
            </a:r>
          </a:p>
        </p:txBody>
      </p:sp>
    </p:spTree>
    <p:extLst>
      <p:ext uri="{BB962C8B-B14F-4D97-AF65-F5344CB8AC3E}">
        <p14:creationId xmlns:p14="http://schemas.microsoft.com/office/powerpoint/2010/main" val="325916027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E989617-F212-F435-C24E-1EB1B5F249F5}"/>
              </a:ext>
            </a:extLst>
          </p:cNvPr>
          <p:cNvSpPr txBox="1"/>
          <p:nvPr/>
        </p:nvSpPr>
        <p:spPr>
          <a:xfrm>
            <a:off x="1798819" y="1905506"/>
            <a:ext cx="80047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PANADERÍA TXIRRINTA</a:t>
            </a:r>
          </a:p>
        </p:txBody>
      </p:sp>
    </p:spTree>
    <p:extLst>
      <p:ext uri="{BB962C8B-B14F-4D97-AF65-F5344CB8AC3E}">
        <p14:creationId xmlns:p14="http://schemas.microsoft.com/office/powerpoint/2010/main" val="3757122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09EE2C5-9A5C-896F-68FD-754152001029}"/>
              </a:ext>
            </a:extLst>
          </p:cNvPr>
          <p:cNvSpPr txBox="1"/>
          <p:nvPr/>
        </p:nvSpPr>
        <p:spPr>
          <a:xfrm>
            <a:off x="164892" y="2644170"/>
            <a:ext cx="115724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CC0099"/>
                </a:solidFill>
              </a:rPr>
              <a:t>SONSOLES MODISTA</a:t>
            </a:r>
          </a:p>
        </p:txBody>
      </p:sp>
    </p:spTree>
    <p:extLst>
      <p:ext uri="{BB962C8B-B14F-4D97-AF65-F5344CB8AC3E}">
        <p14:creationId xmlns:p14="http://schemas.microsoft.com/office/powerpoint/2010/main" val="417213974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E989617-F212-F435-C24E-1EB1B5F249F5}"/>
              </a:ext>
            </a:extLst>
          </p:cNvPr>
          <p:cNvSpPr txBox="1"/>
          <p:nvPr/>
        </p:nvSpPr>
        <p:spPr>
          <a:xfrm>
            <a:off x="1798819" y="1905506"/>
            <a:ext cx="800474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TXIRRINTA OKINDEGIA</a:t>
            </a:r>
          </a:p>
        </p:txBody>
      </p:sp>
    </p:spTree>
    <p:extLst>
      <p:ext uri="{BB962C8B-B14F-4D97-AF65-F5344CB8AC3E}">
        <p14:creationId xmlns:p14="http://schemas.microsoft.com/office/powerpoint/2010/main" val="19255734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789FD3C-140F-C575-9CBD-3F17A2AF5228}"/>
              </a:ext>
            </a:extLst>
          </p:cNvPr>
          <p:cNvSpPr txBox="1"/>
          <p:nvPr/>
        </p:nvSpPr>
        <p:spPr>
          <a:xfrm>
            <a:off x="2113613" y="1905506"/>
            <a:ext cx="697042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PASTELERÍA IRUÑA</a:t>
            </a:r>
          </a:p>
        </p:txBody>
      </p:sp>
    </p:spTree>
    <p:extLst>
      <p:ext uri="{BB962C8B-B14F-4D97-AF65-F5344CB8AC3E}">
        <p14:creationId xmlns:p14="http://schemas.microsoft.com/office/powerpoint/2010/main" val="92038937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789FD3C-140F-C575-9CBD-3F17A2AF5228}"/>
              </a:ext>
            </a:extLst>
          </p:cNvPr>
          <p:cNvSpPr txBox="1"/>
          <p:nvPr/>
        </p:nvSpPr>
        <p:spPr>
          <a:xfrm>
            <a:off x="2113613" y="1905506"/>
            <a:ext cx="697042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IRUÑA GOZOTEGIA</a:t>
            </a:r>
          </a:p>
        </p:txBody>
      </p:sp>
    </p:spTree>
    <p:extLst>
      <p:ext uri="{BB962C8B-B14F-4D97-AF65-F5344CB8AC3E}">
        <p14:creationId xmlns:p14="http://schemas.microsoft.com/office/powerpoint/2010/main" val="352373660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3E189C0-6FBD-2FFC-FF80-9D39D0460824}"/>
              </a:ext>
            </a:extLst>
          </p:cNvPr>
          <p:cNvSpPr txBox="1"/>
          <p:nvPr/>
        </p:nvSpPr>
        <p:spPr>
          <a:xfrm>
            <a:off x="2108616" y="1723869"/>
            <a:ext cx="797476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PESCADERÍA DORY</a:t>
            </a:r>
          </a:p>
        </p:txBody>
      </p:sp>
    </p:spTree>
    <p:extLst>
      <p:ext uri="{BB962C8B-B14F-4D97-AF65-F5344CB8AC3E}">
        <p14:creationId xmlns:p14="http://schemas.microsoft.com/office/powerpoint/2010/main" val="34436486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3E189C0-6FBD-2FFC-FF80-9D39D0460824}"/>
              </a:ext>
            </a:extLst>
          </p:cNvPr>
          <p:cNvSpPr txBox="1"/>
          <p:nvPr/>
        </p:nvSpPr>
        <p:spPr>
          <a:xfrm>
            <a:off x="2108616" y="1723869"/>
            <a:ext cx="797476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DORY ARRANDEGIA</a:t>
            </a:r>
          </a:p>
        </p:txBody>
      </p:sp>
    </p:spTree>
    <p:extLst>
      <p:ext uri="{BB962C8B-B14F-4D97-AF65-F5344CB8AC3E}">
        <p14:creationId xmlns:p14="http://schemas.microsoft.com/office/powerpoint/2010/main" val="292554978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F5524BE-1FC3-2017-70C7-A6CCD0C28DB0}"/>
              </a:ext>
            </a:extLst>
          </p:cNvPr>
          <p:cNvSpPr txBox="1"/>
          <p:nvPr/>
        </p:nvSpPr>
        <p:spPr>
          <a:xfrm>
            <a:off x="1603948" y="1648918"/>
            <a:ext cx="84694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PESCADERÍA CANTÁBRICO</a:t>
            </a:r>
          </a:p>
        </p:txBody>
      </p:sp>
    </p:spTree>
    <p:extLst>
      <p:ext uri="{BB962C8B-B14F-4D97-AF65-F5344CB8AC3E}">
        <p14:creationId xmlns:p14="http://schemas.microsoft.com/office/powerpoint/2010/main" val="146711505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F5524BE-1FC3-2017-70C7-A6CCD0C28DB0}"/>
              </a:ext>
            </a:extLst>
          </p:cNvPr>
          <p:cNvSpPr txBox="1"/>
          <p:nvPr/>
        </p:nvSpPr>
        <p:spPr>
          <a:xfrm>
            <a:off x="1603948" y="1648918"/>
            <a:ext cx="84694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CANTÁBRICO ARRANDEGIA</a:t>
            </a:r>
          </a:p>
        </p:txBody>
      </p:sp>
    </p:spTree>
    <p:extLst>
      <p:ext uri="{BB962C8B-B14F-4D97-AF65-F5344CB8AC3E}">
        <p14:creationId xmlns:p14="http://schemas.microsoft.com/office/powerpoint/2010/main" val="361157546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65061B5-CFAD-7FE6-7E76-E5B08327EE8D}"/>
              </a:ext>
            </a:extLst>
          </p:cNvPr>
          <p:cNvSpPr txBox="1"/>
          <p:nvPr/>
        </p:nvSpPr>
        <p:spPr>
          <a:xfrm>
            <a:off x="1349114" y="428178"/>
            <a:ext cx="993847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PESCADERÍA </a:t>
            </a:r>
          </a:p>
          <a:p>
            <a:pPr algn="ctr"/>
            <a:r>
              <a:rPr lang="es-ES" sz="9600" dirty="0" err="1">
                <a:solidFill>
                  <a:srgbClr val="0070C0"/>
                </a:solidFill>
              </a:rPr>
              <a:t>Mª</a:t>
            </a:r>
            <a:r>
              <a:rPr lang="es-ES" sz="9600" dirty="0">
                <a:solidFill>
                  <a:srgbClr val="0070C0"/>
                </a:solidFill>
              </a:rPr>
              <a:t> CARMEN FERNANDINO MARTIN</a:t>
            </a:r>
          </a:p>
        </p:txBody>
      </p:sp>
    </p:spTree>
    <p:extLst>
      <p:ext uri="{BB962C8B-B14F-4D97-AF65-F5344CB8AC3E}">
        <p14:creationId xmlns:p14="http://schemas.microsoft.com/office/powerpoint/2010/main" val="100744769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65061B5-CFAD-7FE6-7E76-E5B08327EE8D}"/>
              </a:ext>
            </a:extLst>
          </p:cNvPr>
          <p:cNvSpPr txBox="1"/>
          <p:nvPr/>
        </p:nvSpPr>
        <p:spPr>
          <a:xfrm>
            <a:off x="1259173" y="428178"/>
            <a:ext cx="993847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 </a:t>
            </a:r>
            <a:r>
              <a:rPr lang="es-ES" sz="9600" dirty="0" err="1">
                <a:solidFill>
                  <a:srgbClr val="0070C0"/>
                </a:solidFill>
              </a:rPr>
              <a:t>Mª</a:t>
            </a:r>
            <a:r>
              <a:rPr lang="es-ES" sz="9600" dirty="0">
                <a:solidFill>
                  <a:srgbClr val="0070C0"/>
                </a:solidFill>
              </a:rPr>
              <a:t> CARMEN FERNANDINO MARTIN ARRANDEGIA</a:t>
            </a:r>
          </a:p>
        </p:txBody>
      </p:sp>
    </p:spTree>
    <p:extLst>
      <p:ext uri="{BB962C8B-B14F-4D97-AF65-F5344CB8AC3E}">
        <p14:creationId xmlns:p14="http://schemas.microsoft.com/office/powerpoint/2010/main" val="15891099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3EDC4B7-4464-2F93-928E-61215B3A6A36}"/>
              </a:ext>
            </a:extLst>
          </p:cNvPr>
          <p:cNvSpPr txBox="1"/>
          <p:nvPr/>
        </p:nvSpPr>
        <p:spPr>
          <a:xfrm>
            <a:off x="1543988" y="1514006"/>
            <a:ext cx="863433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PESCADERÍAS DONOSTIARRAS</a:t>
            </a:r>
          </a:p>
        </p:txBody>
      </p:sp>
    </p:spTree>
    <p:extLst>
      <p:ext uri="{BB962C8B-B14F-4D97-AF65-F5344CB8AC3E}">
        <p14:creationId xmlns:p14="http://schemas.microsoft.com/office/powerpoint/2010/main" val="386985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09EE2C5-9A5C-896F-68FD-754152001029}"/>
              </a:ext>
            </a:extLst>
          </p:cNvPr>
          <p:cNvSpPr txBox="1"/>
          <p:nvPr/>
        </p:nvSpPr>
        <p:spPr>
          <a:xfrm>
            <a:off x="194872" y="2104524"/>
            <a:ext cx="1157240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CC0099"/>
                </a:solidFill>
              </a:rPr>
              <a:t>SONSOLES JANTZIGILEA</a:t>
            </a:r>
          </a:p>
        </p:txBody>
      </p:sp>
    </p:spTree>
    <p:extLst>
      <p:ext uri="{BB962C8B-B14F-4D97-AF65-F5344CB8AC3E}">
        <p14:creationId xmlns:p14="http://schemas.microsoft.com/office/powerpoint/2010/main" val="147126935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3EDC4B7-4464-2F93-928E-61215B3A6A36}"/>
              </a:ext>
            </a:extLst>
          </p:cNvPr>
          <p:cNvSpPr txBox="1"/>
          <p:nvPr/>
        </p:nvSpPr>
        <p:spPr>
          <a:xfrm>
            <a:off x="1543988" y="1514006"/>
            <a:ext cx="863433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DONOSTIARRA ARRANDEGIA</a:t>
            </a:r>
          </a:p>
        </p:txBody>
      </p:sp>
    </p:spTree>
    <p:extLst>
      <p:ext uri="{BB962C8B-B14F-4D97-AF65-F5344CB8AC3E}">
        <p14:creationId xmlns:p14="http://schemas.microsoft.com/office/powerpoint/2010/main" val="249580788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ADE7925-5462-962D-E372-B6C63A8E794A}"/>
              </a:ext>
            </a:extLst>
          </p:cNvPr>
          <p:cNvSpPr txBox="1"/>
          <p:nvPr/>
        </p:nvSpPr>
        <p:spPr>
          <a:xfrm>
            <a:off x="1738859" y="1166842"/>
            <a:ext cx="846944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CAFETERÍA PANADERÍA LURGORRI</a:t>
            </a:r>
          </a:p>
        </p:txBody>
      </p:sp>
    </p:spTree>
    <p:extLst>
      <p:ext uri="{BB962C8B-B14F-4D97-AF65-F5344CB8AC3E}">
        <p14:creationId xmlns:p14="http://schemas.microsoft.com/office/powerpoint/2010/main" val="337537719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ADE7925-5462-962D-E372-B6C63A8E794A}"/>
              </a:ext>
            </a:extLst>
          </p:cNvPr>
          <p:cNvSpPr txBox="1"/>
          <p:nvPr/>
        </p:nvSpPr>
        <p:spPr>
          <a:xfrm>
            <a:off x="1738859" y="1166842"/>
            <a:ext cx="84694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LUR GORRI OKINDEGIA</a:t>
            </a:r>
          </a:p>
        </p:txBody>
      </p:sp>
    </p:spTree>
    <p:extLst>
      <p:ext uri="{BB962C8B-B14F-4D97-AF65-F5344CB8AC3E}">
        <p14:creationId xmlns:p14="http://schemas.microsoft.com/office/powerpoint/2010/main" val="201120349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1100FD7-F1BA-CA40-2DC4-13EB0514D5FD}"/>
              </a:ext>
            </a:extLst>
          </p:cNvPr>
          <p:cNvSpPr txBox="1"/>
          <p:nvPr/>
        </p:nvSpPr>
        <p:spPr>
          <a:xfrm>
            <a:off x="0" y="2518347"/>
            <a:ext cx="118272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TABERNA AV. CENTRAL</a:t>
            </a:r>
          </a:p>
        </p:txBody>
      </p:sp>
    </p:spTree>
    <p:extLst>
      <p:ext uri="{BB962C8B-B14F-4D97-AF65-F5344CB8AC3E}">
        <p14:creationId xmlns:p14="http://schemas.microsoft.com/office/powerpoint/2010/main" val="426723545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1100FD7-F1BA-CA40-2DC4-13EB0514D5FD}"/>
              </a:ext>
            </a:extLst>
          </p:cNvPr>
          <p:cNvSpPr txBox="1"/>
          <p:nvPr/>
        </p:nvSpPr>
        <p:spPr>
          <a:xfrm>
            <a:off x="0" y="1454045"/>
            <a:ext cx="1182724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TABERNA ERDIKO ETORB.</a:t>
            </a:r>
          </a:p>
        </p:txBody>
      </p:sp>
    </p:spTree>
    <p:extLst>
      <p:ext uri="{BB962C8B-B14F-4D97-AF65-F5344CB8AC3E}">
        <p14:creationId xmlns:p14="http://schemas.microsoft.com/office/powerpoint/2010/main" val="100539967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5559F29-10A7-843F-C42E-1D746E90DB51}"/>
              </a:ext>
            </a:extLst>
          </p:cNvPr>
          <p:cNvSpPr txBox="1"/>
          <p:nvPr/>
        </p:nvSpPr>
        <p:spPr>
          <a:xfrm>
            <a:off x="669560" y="2458387"/>
            <a:ext cx="108528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TABERNA LUR GORRI</a:t>
            </a:r>
          </a:p>
        </p:txBody>
      </p:sp>
    </p:spTree>
    <p:extLst>
      <p:ext uri="{BB962C8B-B14F-4D97-AF65-F5344CB8AC3E}">
        <p14:creationId xmlns:p14="http://schemas.microsoft.com/office/powerpoint/2010/main" val="110223302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3548C04-60D3-12E8-7F9C-F20113122200}"/>
              </a:ext>
            </a:extLst>
          </p:cNvPr>
          <p:cNvSpPr txBox="1"/>
          <p:nvPr/>
        </p:nvSpPr>
        <p:spPr>
          <a:xfrm>
            <a:off x="1029324" y="1514006"/>
            <a:ext cx="1013335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TABERNA DONE EZTEBE</a:t>
            </a:r>
          </a:p>
        </p:txBody>
      </p:sp>
    </p:spTree>
    <p:extLst>
      <p:ext uri="{BB962C8B-B14F-4D97-AF65-F5344CB8AC3E}">
        <p14:creationId xmlns:p14="http://schemas.microsoft.com/office/powerpoint/2010/main" val="201706214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932DBE8-1EED-D540-B98A-A130CFBE8CC4}"/>
              </a:ext>
            </a:extLst>
          </p:cNvPr>
          <p:cNvSpPr txBox="1"/>
          <p:nvPr/>
        </p:nvSpPr>
        <p:spPr>
          <a:xfrm>
            <a:off x="839449" y="2293495"/>
            <a:ext cx="1017832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TAHONA ALBERTI</a:t>
            </a:r>
          </a:p>
        </p:txBody>
      </p:sp>
    </p:spTree>
    <p:extLst>
      <p:ext uri="{BB962C8B-B14F-4D97-AF65-F5344CB8AC3E}">
        <p14:creationId xmlns:p14="http://schemas.microsoft.com/office/powerpoint/2010/main" val="45482899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196FF00-B4CE-3D98-14DC-873AB603F7F0}"/>
              </a:ext>
            </a:extLst>
          </p:cNvPr>
          <p:cNvSpPr txBox="1"/>
          <p:nvPr/>
        </p:nvSpPr>
        <p:spPr>
          <a:xfrm>
            <a:off x="1156741" y="2353456"/>
            <a:ext cx="98785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600" dirty="0">
                <a:solidFill>
                  <a:srgbClr val="0070C0"/>
                </a:solidFill>
              </a:rPr>
              <a:t>TAHONA CAPRABO</a:t>
            </a:r>
          </a:p>
        </p:txBody>
      </p:sp>
    </p:spTree>
    <p:extLst>
      <p:ext uri="{BB962C8B-B14F-4D97-AF65-F5344CB8AC3E}">
        <p14:creationId xmlns:p14="http://schemas.microsoft.com/office/powerpoint/2010/main" val="115712640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E889DB3-CB20-11D1-50FC-66190D0B3FBB}"/>
              </a:ext>
            </a:extLst>
          </p:cNvPr>
          <p:cNvSpPr txBox="1"/>
          <p:nvPr/>
        </p:nvSpPr>
        <p:spPr>
          <a:xfrm>
            <a:off x="1948722" y="2503357"/>
            <a:ext cx="86193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600" dirty="0">
                <a:solidFill>
                  <a:srgbClr val="0070C0"/>
                </a:solidFill>
              </a:rPr>
              <a:t>TAHONA LAGO</a:t>
            </a:r>
          </a:p>
        </p:txBody>
      </p:sp>
    </p:spTree>
    <p:extLst>
      <p:ext uri="{BB962C8B-B14F-4D97-AF65-F5344CB8AC3E}">
        <p14:creationId xmlns:p14="http://schemas.microsoft.com/office/powerpoint/2010/main" val="622426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7ECB8DF-E210-5CAB-0480-C80C5D9AEC54}"/>
              </a:ext>
            </a:extLst>
          </p:cNvPr>
          <p:cNvSpPr txBox="1"/>
          <p:nvPr/>
        </p:nvSpPr>
        <p:spPr>
          <a:xfrm>
            <a:off x="284813" y="1009125"/>
            <a:ext cx="1190718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CC0099"/>
                </a:solidFill>
              </a:rPr>
              <a:t>ZAPATOS Y COMPLEMENTOS SA&amp;SI</a:t>
            </a:r>
          </a:p>
        </p:txBody>
      </p:sp>
    </p:spTree>
    <p:extLst>
      <p:ext uri="{BB962C8B-B14F-4D97-AF65-F5344CB8AC3E}">
        <p14:creationId xmlns:p14="http://schemas.microsoft.com/office/powerpoint/2010/main" val="72080521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17FB143-118A-A92F-9056-E189815EB180}"/>
              </a:ext>
            </a:extLst>
          </p:cNvPr>
          <p:cNvSpPr txBox="1"/>
          <p:nvPr/>
        </p:nvSpPr>
        <p:spPr>
          <a:xfrm>
            <a:off x="3192905" y="2458386"/>
            <a:ext cx="64457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KADIFE</a:t>
            </a:r>
          </a:p>
        </p:txBody>
      </p:sp>
    </p:spTree>
    <p:extLst>
      <p:ext uri="{BB962C8B-B14F-4D97-AF65-F5344CB8AC3E}">
        <p14:creationId xmlns:p14="http://schemas.microsoft.com/office/powerpoint/2010/main" val="88776058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4425C87-0DC0-3507-2A49-1A14214255A0}"/>
              </a:ext>
            </a:extLst>
          </p:cNvPr>
          <p:cNvSpPr txBox="1"/>
          <p:nvPr/>
        </p:nvSpPr>
        <p:spPr>
          <a:xfrm>
            <a:off x="1696386" y="2233534"/>
            <a:ext cx="879922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600" dirty="0">
                <a:solidFill>
                  <a:srgbClr val="0070C0"/>
                </a:solidFill>
              </a:rPr>
              <a:t>COMO EN CASA</a:t>
            </a:r>
          </a:p>
        </p:txBody>
      </p:sp>
    </p:spTree>
    <p:extLst>
      <p:ext uri="{BB962C8B-B14F-4D97-AF65-F5344CB8AC3E}">
        <p14:creationId xmlns:p14="http://schemas.microsoft.com/office/powerpoint/2010/main" val="699838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7ECB8DF-E210-5CAB-0480-C80C5D9AEC54}"/>
              </a:ext>
            </a:extLst>
          </p:cNvPr>
          <p:cNvSpPr txBox="1"/>
          <p:nvPr/>
        </p:nvSpPr>
        <p:spPr>
          <a:xfrm>
            <a:off x="404735" y="1533781"/>
            <a:ext cx="1190718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CC0099"/>
                </a:solidFill>
              </a:rPr>
              <a:t>OINETAKOAK ETA OSAGARRIAK SA&amp;SI</a:t>
            </a:r>
          </a:p>
        </p:txBody>
      </p:sp>
    </p:spTree>
    <p:extLst>
      <p:ext uri="{BB962C8B-B14F-4D97-AF65-F5344CB8AC3E}">
        <p14:creationId xmlns:p14="http://schemas.microsoft.com/office/powerpoint/2010/main" val="293789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4AA4297-BB0B-5A32-D607-80B99FBE5D4B}"/>
              </a:ext>
            </a:extLst>
          </p:cNvPr>
          <p:cNvSpPr txBox="1"/>
          <p:nvPr/>
        </p:nvSpPr>
        <p:spPr>
          <a:xfrm>
            <a:off x="589613" y="1768839"/>
            <a:ext cx="113325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ALIMENTACIÓN BELAGUA</a:t>
            </a:r>
          </a:p>
        </p:txBody>
      </p:sp>
    </p:spTree>
    <p:extLst>
      <p:ext uri="{BB962C8B-B14F-4D97-AF65-F5344CB8AC3E}">
        <p14:creationId xmlns:p14="http://schemas.microsoft.com/office/powerpoint/2010/main" val="38953022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4AA4297-BB0B-5A32-D607-80B99FBE5D4B}"/>
              </a:ext>
            </a:extLst>
          </p:cNvPr>
          <p:cNvSpPr txBox="1"/>
          <p:nvPr/>
        </p:nvSpPr>
        <p:spPr>
          <a:xfrm>
            <a:off x="589613" y="1768839"/>
            <a:ext cx="1133256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9600" dirty="0">
                <a:solidFill>
                  <a:srgbClr val="0070C0"/>
                </a:solidFill>
              </a:rPr>
              <a:t>BELAGUA ELIKAIGINTZA</a:t>
            </a:r>
          </a:p>
        </p:txBody>
      </p:sp>
    </p:spTree>
    <p:extLst>
      <p:ext uri="{BB962C8B-B14F-4D97-AF65-F5344CB8AC3E}">
        <p14:creationId xmlns:p14="http://schemas.microsoft.com/office/powerpoint/2010/main" val="22957553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146</Words>
  <Application>Microsoft Office PowerPoint</Application>
  <PresentationFormat>Panorámica</PresentationFormat>
  <Paragraphs>62</Paragraphs>
  <Slides>61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61</vt:i4>
      </vt:variant>
    </vt:vector>
  </HeadingPairs>
  <TitlesOfParts>
    <vt:vector size="65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User</cp:lastModifiedBy>
  <cp:revision>4</cp:revision>
  <dcterms:created xsi:type="dcterms:W3CDTF">2024-05-16T08:09:27Z</dcterms:created>
  <dcterms:modified xsi:type="dcterms:W3CDTF">2024-05-17T09:00:01Z</dcterms:modified>
</cp:coreProperties>
</file>